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3576" userDrawn="1">
          <p15:clr>
            <a:srgbClr val="A4A3A4"/>
          </p15:clr>
        </p15:guide>
        <p15:guide id="5" orient="horz" pos="3000" userDrawn="1">
          <p15:clr>
            <a:srgbClr val="A4A3A4"/>
          </p15:clr>
        </p15:guide>
        <p15:guide id="6" orient="horz" pos="2664" userDrawn="1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726"/>
    <a:srgbClr val="2371B9"/>
    <a:srgbClr val="3877B0"/>
    <a:srgbClr val="E6E6E6"/>
    <a:srgbClr val="567EB6"/>
    <a:srgbClr val="3D9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56"/>
      </p:cViewPr>
      <p:guideLst>
        <p:guide orient="horz" pos="3576"/>
        <p:guide orient="horz" pos="3000"/>
        <p:guide orient="horz" pos="26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D0293-443B-46A0-A454-ADA67C9551EC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20776-5A4E-4B52-918E-0B76D8F3F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5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02824-FA32-4FA5-B780-CE86F3A30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FC88D-6A10-42B4-A9DD-F89FCE0DC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49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29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164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B501-68DB-4BDF-947C-FA1052B9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256C-9213-415E-B3B7-A54A7B472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714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E10F-7616-41AA-9FA5-50245504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62794-BBC5-477F-B5AC-3181C695B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04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5A05-7C29-4FC6-AB30-04D2573B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97D2-AA93-4970-898D-70E214007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83F8-2385-491D-A2F4-1BF35010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6513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BEE-B7EC-468B-A4E5-C22D673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4C3E-FD2E-467E-8C2E-C45929F7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9F08A-1EF2-4FA8-B926-64D035A3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586D7-E36E-48F1-825B-375566764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59DED-F019-40D6-BC9D-C2DD88C3D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0061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289E-E187-452A-ADEF-E13AAD35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4966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56AE-5470-4F5D-850D-0986347D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864F-9085-4B51-BD9A-D817472E8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49E29-F3B1-45D4-B4FA-30AC5B2F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823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BC83-3224-4936-949C-A237287E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21521-B9DD-454F-A408-3099D51C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27C79-B3B5-4E8B-9016-2C854558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4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B501-68DB-4BDF-947C-FA1052B9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256C-9213-415E-B3B7-A54A7B472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136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C6C4-86B5-493A-A0DA-41BA4F26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D29B0-2B74-4119-AAF7-BADBD482F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7405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02824-FA32-4FA5-B780-CE86F3A30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FC88D-6A10-42B4-A9DD-F89FCE0DC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3393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9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E10F-7616-41AA-9FA5-50245504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62794-BBC5-477F-B5AC-3181C695B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4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5A05-7C29-4FC6-AB30-04D2573B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97D2-AA93-4970-898D-70E214007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83F8-2385-491D-A2F4-1BF35010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84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BEE-B7EC-468B-A4E5-C22D673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4C3E-FD2E-467E-8C2E-C45929F7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9F08A-1EF2-4FA8-B926-64D035A3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586D7-E36E-48F1-825B-375566764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59DED-F019-40D6-BC9D-C2DD88C3D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956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289E-E187-452A-ADEF-E13AAD35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0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56AE-5470-4F5D-850D-0986347D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864F-9085-4B51-BD9A-D817472E8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49E29-F3B1-45D4-B4FA-30AC5B2F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09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BC83-3224-4936-949C-A237287E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21521-B9DD-454F-A408-3099D51C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27C79-B3B5-4E8B-9016-2C854558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5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C6C4-86B5-493A-A0DA-41BA4F26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D29B0-2B74-4119-AAF7-BADBD482F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628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040693C-0F88-4408-A003-5CE52EC493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" y="1"/>
            <a:ext cx="12190777" cy="6857998"/>
          </a:xfrm>
          <a:prstGeom prst="rect">
            <a:avLst/>
          </a:prstGeom>
        </p:spPr>
      </p:pic>
      <p:sp>
        <p:nvSpPr>
          <p:cNvPr id="10" name="Rechthoek 6">
            <a:extLst>
              <a:ext uri="{FF2B5EF4-FFF2-40B4-BE49-F238E27FC236}">
                <a16:creationId xmlns:a16="http://schemas.microsoft.com/office/drawing/2014/main" id="{202DC4DB-21AF-484F-A8EF-806FECDA87CA}"/>
              </a:ext>
            </a:extLst>
          </p:cNvPr>
          <p:cNvSpPr/>
          <p:nvPr userDrawn="1"/>
        </p:nvSpPr>
        <p:spPr>
          <a:xfrm>
            <a:off x="-1" y="6312976"/>
            <a:ext cx="9678761" cy="545025"/>
          </a:xfrm>
          <a:custGeom>
            <a:avLst/>
            <a:gdLst>
              <a:gd name="connsiteX0" fmla="*/ 0 w 9470995"/>
              <a:gd name="connsiteY0" fmla="*/ 0 h 545025"/>
              <a:gd name="connsiteX1" fmla="*/ 9470995 w 9470995"/>
              <a:gd name="connsiteY1" fmla="*/ 0 h 545025"/>
              <a:gd name="connsiteX2" fmla="*/ 9470995 w 9470995"/>
              <a:gd name="connsiteY2" fmla="*/ 545025 h 545025"/>
              <a:gd name="connsiteX3" fmla="*/ 0 w 9470995"/>
              <a:gd name="connsiteY3" fmla="*/ 545025 h 545025"/>
              <a:gd name="connsiteX4" fmla="*/ 0 w 9470995"/>
              <a:gd name="connsiteY4" fmla="*/ 0 h 545025"/>
              <a:gd name="connsiteX0" fmla="*/ 0 w 9470995"/>
              <a:gd name="connsiteY0" fmla="*/ 0 h 545025"/>
              <a:gd name="connsiteX1" fmla="*/ 9172998 w 9470995"/>
              <a:gd name="connsiteY1" fmla="*/ 0 h 545025"/>
              <a:gd name="connsiteX2" fmla="*/ 9470995 w 9470995"/>
              <a:gd name="connsiteY2" fmla="*/ 545025 h 545025"/>
              <a:gd name="connsiteX3" fmla="*/ 0 w 9470995"/>
              <a:gd name="connsiteY3" fmla="*/ 545025 h 545025"/>
              <a:gd name="connsiteX4" fmla="*/ 0 w 9470995"/>
              <a:gd name="connsiteY4" fmla="*/ 0 h 54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0995" h="545025">
                <a:moveTo>
                  <a:pt x="0" y="0"/>
                </a:moveTo>
                <a:lnTo>
                  <a:pt x="9172998" y="0"/>
                </a:lnTo>
                <a:lnTo>
                  <a:pt x="9470995" y="545025"/>
                </a:lnTo>
                <a:lnTo>
                  <a:pt x="0" y="545025"/>
                </a:lnTo>
                <a:lnTo>
                  <a:pt x="0" y="0"/>
                </a:lnTo>
                <a:close/>
              </a:path>
            </a:pathLst>
          </a:custGeom>
          <a:solidFill>
            <a:srgbClr val="ED3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hthoek 6">
            <a:extLst>
              <a:ext uri="{FF2B5EF4-FFF2-40B4-BE49-F238E27FC236}">
                <a16:creationId xmlns:a16="http://schemas.microsoft.com/office/drawing/2014/main" id="{981711CB-3069-42D3-9C90-C021168464A0}"/>
              </a:ext>
            </a:extLst>
          </p:cNvPr>
          <p:cNvSpPr/>
          <p:nvPr userDrawn="1"/>
        </p:nvSpPr>
        <p:spPr>
          <a:xfrm>
            <a:off x="0" y="0"/>
            <a:ext cx="12192000" cy="94865"/>
          </a:xfrm>
          <a:prstGeom prst="rect">
            <a:avLst/>
          </a:prstGeom>
          <a:solidFill>
            <a:srgbClr val="ED3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ED3726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19C9CE-78D8-43F3-AAB4-1DA4D8DC2D1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6" b="7006"/>
          <a:stretch/>
        </p:blipFill>
        <p:spPr>
          <a:xfrm>
            <a:off x="9531174" y="6276723"/>
            <a:ext cx="2584800" cy="592697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00428C66-8B30-22B1-CE09-EE74C87250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96471" y="6312976"/>
            <a:ext cx="1065627" cy="52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8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 userDrawn="1">
          <p15:clr>
            <a:srgbClr val="F26B43"/>
          </p15:clr>
        </p15:guide>
        <p15:guide id="2" orient="horz" pos="3744" userDrawn="1">
          <p15:clr>
            <a:srgbClr val="F26B43"/>
          </p15:clr>
        </p15:guide>
        <p15:guide id="3" pos="480" userDrawn="1">
          <p15:clr>
            <a:srgbClr val="F26B43"/>
          </p15:clr>
        </p15:guide>
        <p15:guide id="4" pos="72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040693C-0F88-4408-A003-5CE52EC493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" y="1"/>
            <a:ext cx="12190777" cy="6857998"/>
          </a:xfrm>
          <a:prstGeom prst="rect">
            <a:avLst/>
          </a:prstGeom>
        </p:spPr>
      </p:pic>
      <p:sp>
        <p:nvSpPr>
          <p:cNvPr id="10" name="Rechthoek 6">
            <a:extLst>
              <a:ext uri="{FF2B5EF4-FFF2-40B4-BE49-F238E27FC236}">
                <a16:creationId xmlns:a16="http://schemas.microsoft.com/office/drawing/2014/main" id="{202DC4DB-21AF-484F-A8EF-806FECDA87CA}"/>
              </a:ext>
            </a:extLst>
          </p:cNvPr>
          <p:cNvSpPr/>
          <p:nvPr userDrawn="1"/>
        </p:nvSpPr>
        <p:spPr>
          <a:xfrm>
            <a:off x="-4641" y="6312976"/>
            <a:ext cx="11809266" cy="554308"/>
          </a:xfrm>
          <a:custGeom>
            <a:avLst/>
            <a:gdLst>
              <a:gd name="connsiteX0" fmla="*/ 0 w 9470995"/>
              <a:gd name="connsiteY0" fmla="*/ 0 h 545025"/>
              <a:gd name="connsiteX1" fmla="*/ 9470995 w 9470995"/>
              <a:gd name="connsiteY1" fmla="*/ 0 h 545025"/>
              <a:gd name="connsiteX2" fmla="*/ 9470995 w 9470995"/>
              <a:gd name="connsiteY2" fmla="*/ 545025 h 545025"/>
              <a:gd name="connsiteX3" fmla="*/ 0 w 9470995"/>
              <a:gd name="connsiteY3" fmla="*/ 545025 h 545025"/>
              <a:gd name="connsiteX4" fmla="*/ 0 w 9470995"/>
              <a:gd name="connsiteY4" fmla="*/ 0 h 545025"/>
              <a:gd name="connsiteX0" fmla="*/ 0 w 9470995"/>
              <a:gd name="connsiteY0" fmla="*/ 0 h 545025"/>
              <a:gd name="connsiteX1" fmla="*/ 9172998 w 9470995"/>
              <a:gd name="connsiteY1" fmla="*/ 0 h 545025"/>
              <a:gd name="connsiteX2" fmla="*/ 9470995 w 9470995"/>
              <a:gd name="connsiteY2" fmla="*/ 545025 h 545025"/>
              <a:gd name="connsiteX3" fmla="*/ 0 w 9470995"/>
              <a:gd name="connsiteY3" fmla="*/ 545025 h 545025"/>
              <a:gd name="connsiteX4" fmla="*/ 0 w 9470995"/>
              <a:gd name="connsiteY4" fmla="*/ 0 h 545025"/>
              <a:gd name="connsiteX0" fmla="*/ 0 w 11551225"/>
              <a:gd name="connsiteY0" fmla="*/ 4642 h 545025"/>
              <a:gd name="connsiteX1" fmla="*/ 11253228 w 11551225"/>
              <a:gd name="connsiteY1" fmla="*/ 0 h 545025"/>
              <a:gd name="connsiteX2" fmla="*/ 11551225 w 11551225"/>
              <a:gd name="connsiteY2" fmla="*/ 545025 h 545025"/>
              <a:gd name="connsiteX3" fmla="*/ 2080230 w 11551225"/>
              <a:gd name="connsiteY3" fmla="*/ 545025 h 545025"/>
              <a:gd name="connsiteX4" fmla="*/ 0 w 11551225"/>
              <a:gd name="connsiteY4" fmla="*/ 4642 h 545025"/>
              <a:gd name="connsiteX0" fmla="*/ 18167 w 11569392"/>
              <a:gd name="connsiteY0" fmla="*/ 4642 h 563591"/>
              <a:gd name="connsiteX1" fmla="*/ 11271395 w 11569392"/>
              <a:gd name="connsiteY1" fmla="*/ 0 h 563591"/>
              <a:gd name="connsiteX2" fmla="*/ 11569392 w 11569392"/>
              <a:gd name="connsiteY2" fmla="*/ 545025 h 563591"/>
              <a:gd name="connsiteX3" fmla="*/ 0 w 11569392"/>
              <a:gd name="connsiteY3" fmla="*/ 563591 h 563591"/>
              <a:gd name="connsiteX4" fmla="*/ 18167 w 11569392"/>
              <a:gd name="connsiteY4" fmla="*/ 4642 h 563591"/>
              <a:gd name="connsiteX0" fmla="*/ 4541 w 11555766"/>
              <a:gd name="connsiteY0" fmla="*/ 4642 h 554308"/>
              <a:gd name="connsiteX1" fmla="*/ 11257769 w 11555766"/>
              <a:gd name="connsiteY1" fmla="*/ 0 h 554308"/>
              <a:gd name="connsiteX2" fmla="*/ 11555766 w 11555766"/>
              <a:gd name="connsiteY2" fmla="*/ 545025 h 554308"/>
              <a:gd name="connsiteX3" fmla="*/ 0 w 11555766"/>
              <a:gd name="connsiteY3" fmla="*/ 554308 h 554308"/>
              <a:gd name="connsiteX4" fmla="*/ 4541 w 11555766"/>
              <a:gd name="connsiteY4" fmla="*/ 4642 h 55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5766" h="554308">
                <a:moveTo>
                  <a:pt x="4541" y="4642"/>
                </a:moveTo>
                <a:lnTo>
                  <a:pt x="11257769" y="0"/>
                </a:lnTo>
                <a:lnTo>
                  <a:pt x="11555766" y="545025"/>
                </a:lnTo>
                <a:lnTo>
                  <a:pt x="0" y="554308"/>
                </a:lnTo>
                <a:cubicBezTo>
                  <a:pt x="1514" y="371086"/>
                  <a:pt x="3027" y="187864"/>
                  <a:pt x="4541" y="4642"/>
                </a:cubicBezTo>
                <a:close/>
              </a:path>
            </a:pathLst>
          </a:custGeom>
          <a:solidFill>
            <a:srgbClr val="ED3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hthoek 6">
            <a:extLst>
              <a:ext uri="{FF2B5EF4-FFF2-40B4-BE49-F238E27FC236}">
                <a16:creationId xmlns:a16="http://schemas.microsoft.com/office/drawing/2014/main" id="{981711CB-3069-42D3-9C90-C021168464A0}"/>
              </a:ext>
            </a:extLst>
          </p:cNvPr>
          <p:cNvSpPr/>
          <p:nvPr userDrawn="1"/>
        </p:nvSpPr>
        <p:spPr>
          <a:xfrm>
            <a:off x="0" y="0"/>
            <a:ext cx="12192000" cy="94865"/>
          </a:xfrm>
          <a:prstGeom prst="rect">
            <a:avLst/>
          </a:prstGeom>
          <a:solidFill>
            <a:srgbClr val="ED3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ED3726"/>
              </a:solidFill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00428C66-8B30-22B1-CE09-EE74C87250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22335" y="6312976"/>
            <a:ext cx="1065627" cy="52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7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 userDrawn="1">
          <p15:clr>
            <a:srgbClr val="F26B43"/>
          </p15:clr>
        </p15:guide>
        <p15:guide id="2" orient="horz" pos="3744" userDrawn="1">
          <p15:clr>
            <a:srgbClr val="F26B43"/>
          </p15:clr>
        </p15:guide>
        <p15:guide id="3" pos="480" userDrawn="1">
          <p15:clr>
            <a:srgbClr val="F26B43"/>
          </p15:clr>
        </p15:guide>
        <p15:guide id="4" pos="72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36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15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| Virology Education</dc:creator>
  <cp:lastModifiedBy>Christina Moustakaki</cp:lastModifiedBy>
  <cp:revision>22</cp:revision>
  <dcterms:created xsi:type="dcterms:W3CDTF">2020-09-17T14:47:13Z</dcterms:created>
  <dcterms:modified xsi:type="dcterms:W3CDTF">2024-01-12T10:22:15Z</dcterms:modified>
</cp:coreProperties>
</file>