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sldIdLst>
    <p:sldId id="256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3576" userDrawn="1">
          <p15:clr>
            <a:srgbClr val="A4A3A4"/>
          </p15:clr>
        </p15:guide>
        <p15:guide id="5" orient="horz" pos="3000" userDrawn="1">
          <p15:clr>
            <a:srgbClr val="A4A3A4"/>
          </p15:clr>
        </p15:guide>
        <p15:guide id="6" orient="horz" pos="2664" userDrawn="1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B0F"/>
    <a:srgbClr val="122469"/>
    <a:srgbClr val="5B5396"/>
    <a:srgbClr val="3D9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4" y="56"/>
      </p:cViewPr>
      <p:guideLst>
        <p:guide orient="horz" pos="3576"/>
        <p:guide orient="horz" pos="3000"/>
        <p:guide orient="horz" pos="26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8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C6C4-86B5-493A-A0DA-41BA4F26C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D29B0-2B74-4119-AAF7-BADBD482F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3235-90CE-42AF-8BAD-858F7437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00CE9-2791-4DE6-9117-CA5B1A99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3854-C9F6-45EE-9BB1-9D889862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8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02824-FA32-4FA5-B780-CE86F3A30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FC88D-6A10-42B4-A9DD-F89FCE0DC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5048-1578-4838-A194-FF5C3A36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0FFE5-7D99-4E3B-9527-25868DE7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3B2A8-8720-4138-8B87-A7AC4AA6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9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25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0DCAB935-559F-4407-8413-F2F3FA067680}"/>
              </a:ext>
            </a:extLst>
          </p:cNvPr>
          <p:cNvSpPr/>
          <p:nvPr userDrawn="1"/>
        </p:nvSpPr>
        <p:spPr>
          <a:xfrm>
            <a:off x="8458204" y="2438393"/>
            <a:ext cx="3047996" cy="3047994"/>
          </a:xfrm>
          <a:prstGeom prst="ellipse">
            <a:avLst/>
          </a:pr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7F62A2-5490-45AB-8D82-DC4A63B71232}"/>
              </a:ext>
            </a:extLst>
          </p:cNvPr>
          <p:cNvCxnSpPr>
            <a:cxnSpLocks/>
          </p:cNvCxnSpPr>
          <p:nvPr userDrawn="1"/>
        </p:nvCxnSpPr>
        <p:spPr>
          <a:xfrm flipH="1">
            <a:off x="762000" y="4243465"/>
            <a:ext cx="9621864" cy="0"/>
          </a:xfrm>
          <a:prstGeom prst="line">
            <a:avLst/>
          </a:prstGeom>
          <a:ln w="12700">
            <a:solidFill>
              <a:srgbClr val="9E0B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45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04C7-987B-4D69-9CB1-63D250B4F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961F-1797-4C7F-8244-7E7F1144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C33E2-4EA9-49DC-8C31-8C85282766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F034-706F-4E52-BC3D-B0EDA0AB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8E7A1-46C0-4EA3-A99C-A0912BEC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3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8C49-E9DD-4D0D-862F-BB7CF229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30445-0408-4E47-BCDE-30A78B66A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8FA6E-FC67-4049-AE4D-4956F412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2CC8B-C4F5-42EF-96E1-B1B02FAA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E65C-58F3-4538-B846-63ED5A0B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2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6338-EF2A-4AD2-9F14-EDC55EB8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3EA12-59EF-4CED-965A-0C93768EF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8E5B5-7F70-4454-A2BA-2E8E6DA67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0577C-4697-4AED-AA68-09A3533F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BE9FB-64E8-4F2A-8EBA-E5694FB6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1210F-8A7B-48A5-9544-48E095E3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7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8801F-98BD-4691-A203-A346B727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0E7F-1B14-476C-9487-3644E6A3E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EFE93-BEFA-4D91-BB43-43D7B2C1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6358B-3E5D-4893-9DBA-A824C1106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9E166-32A6-4012-AC70-F3A72FD35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FB745-8AA8-424A-9852-90515DE8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5BF40-A19A-4ECA-BEFC-F23370DE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B8030-8978-4CA1-A629-66F4B67D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3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A317-EA9F-4A9E-A795-90FF00F84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3D1DB-76C5-4AAE-A7C9-EF4EBAD6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80B5A-A9F7-4367-9775-935C8273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E9709-08EA-41F9-BBAC-D57198CE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9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EC1F-9697-4D7A-B706-89DD1412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3370E-34E2-4D40-9F3A-FFC32694F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F2535-9790-4558-B7E0-E62AE8366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E4B64-3E09-4385-A936-DD7202D0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76F57-F234-4028-B155-ABF231FF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56858-4635-4030-BB77-D6FEA90E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9448613-DBDA-44E9-9F3F-709A204521F0}"/>
              </a:ext>
            </a:extLst>
          </p:cNvPr>
          <p:cNvSpPr/>
          <p:nvPr userDrawn="1"/>
        </p:nvSpPr>
        <p:spPr>
          <a:xfrm>
            <a:off x="8458204" y="2438393"/>
            <a:ext cx="3047996" cy="3047994"/>
          </a:xfrm>
          <a:prstGeom prst="ellipse">
            <a:avLst/>
          </a:pr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E11756-F1F3-4A37-9055-497DAC8C721C}"/>
              </a:ext>
            </a:extLst>
          </p:cNvPr>
          <p:cNvCxnSpPr>
            <a:cxnSpLocks/>
          </p:cNvCxnSpPr>
          <p:nvPr userDrawn="1"/>
        </p:nvCxnSpPr>
        <p:spPr>
          <a:xfrm flipH="1">
            <a:off x="762000" y="4243465"/>
            <a:ext cx="9621864" cy="0"/>
          </a:xfrm>
          <a:prstGeom prst="line">
            <a:avLst/>
          </a:prstGeom>
          <a:ln w="12700">
            <a:solidFill>
              <a:srgbClr val="9E0B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134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8F1C-A784-4B27-917A-F9341DE4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40E28-FE54-4C7A-BB59-C931E9783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E41BC-17FC-4503-BA3A-37584AA39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8B895-218A-4C21-B925-A5A22BBF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5999C-5A32-4663-8CA0-6D175E97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4A44C-9981-4A81-825B-BEA50BE1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11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4124E-C3A5-49FB-B861-B759FED5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19C13-FA7E-43F1-9B6F-013B01AA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C8F2-D789-40A0-BA7E-24709466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71FB8-08B4-4AC0-868C-CBD7579B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C68F7-3092-4F4E-AC53-067204D9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1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C0136-518A-4BBC-A0CE-0FB0CD288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512494-6EC1-4C4B-BECB-213B611BE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E183C-90B0-45A4-A717-ACA59657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B01A2-FD83-44AB-B7AD-D7856F6A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C001A-56FC-45C1-9316-8E80E29D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B501-68DB-4BDF-947C-FA1052B9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256C-9213-415E-B3B7-A54A7B472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A07DA-F893-47E4-8BC0-9B969A7D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860B4-7DCA-49D8-A3EE-D7F1ABE3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9E49A-7EE1-4524-B106-2130E48C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3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E10F-7616-41AA-9FA5-502455041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62794-BBC5-477F-B5AC-3181C695B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5FC09-B916-4A92-B72A-E38685A1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B3659-D68E-44D9-9051-FCD08B4D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40E81-FCA0-42B2-8A91-85D0B54B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45A05-7C29-4FC6-AB30-04D2573B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D97D2-AA93-4970-898D-70E214007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C83F8-2385-491D-A2F4-1BF35010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F8A9C-9241-486F-AD23-F6C5322A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C67D-0CEB-4C54-B17D-27258278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D320C-A5FD-49FA-973C-3D224340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1BEE-B7EC-468B-A4E5-C22D673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4C3E-FD2E-467E-8C2E-C45929F72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9F08A-1EF2-4FA8-B926-64D035A3B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586D7-E36E-48F1-825B-375566764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59DED-F019-40D6-BC9D-C2DD88C3D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D3F756-8310-45C2-AD99-07300BFC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1C608-8584-4B66-8CE7-D7608901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51071-5D7E-469C-91CF-F3FB8FE0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6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289E-E187-452A-ADEF-E13AAD35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AC9080-430F-4BBC-9CC2-205B64A0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796BD-B51B-409D-99FA-97C2AB5B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C5517-6AFB-49F7-9E14-D66E4342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56AE-5470-4F5D-850D-0986347D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C864F-9085-4B51-BD9A-D817472E8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49E29-F3B1-45D4-B4FA-30AC5B2F6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6DC38-9FB2-4EA5-ADF8-B6F1FD22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9BC6B-2EFA-4CD5-B329-3C527E60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C08B1-A0A4-4A9C-963A-37DAC4F6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9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BC83-3224-4936-949C-A237287E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21521-B9DD-454F-A408-3099D51C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27C79-B3B5-4E8B-9016-2C8545581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6AAEF-506D-4C4A-A342-87CE95B8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14715-45FA-42B7-B86B-DCC294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3D8FD-A547-4400-A427-FD49A91F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8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040693C-0F88-4408-A003-5CE52EC493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EC6BEE5-1557-4BE9-8718-D9D735CC1ACC}"/>
              </a:ext>
            </a:extLst>
          </p:cNvPr>
          <p:cNvSpPr/>
          <p:nvPr userDrawn="1"/>
        </p:nvSpPr>
        <p:spPr>
          <a:xfrm flipH="1">
            <a:off x="-2" y="6314440"/>
            <a:ext cx="9364852" cy="543560"/>
          </a:xfrm>
          <a:custGeom>
            <a:avLst/>
            <a:gdLst>
              <a:gd name="connsiteX0" fmla="*/ 8478520 w 8478520"/>
              <a:gd name="connsiteY0" fmla="*/ 0 h 543560"/>
              <a:gd name="connsiteX1" fmla="*/ 401320 w 8478520"/>
              <a:gd name="connsiteY1" fmla="*/ 0 h 543560"/>
              <a:gd name="connsiteX2" fmla="*/ 0 w 8478520"/>
              <a:gd name="connsiteY2" fmla="*/ 543560 h 543560"/>
              <a:gd name="connsiteX3" fmla="*/ 8473440 w 8478520"/>
              <a:gd name="connsiteY3" fmla="*/ 543560 h 543560"/>
              <a:gd name="connsiteX4" fmla="*/ 8478520 w 8478520"/>
              <a:gd name="connsiteY4" fmla="*/ 0 h 54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8520" h="543560">
                <a:moveTo>
                  <a:pt x="8478520" y="0"/>
                </a:moveTo>
                <a:lnTo>
                  <a:pt x="401320" y="0"/>
                </a:lnTo>
                <a:lnTo>
                  <a:pt x="0" y="543560"/>
                </a:lnTo>
                <a:lnTo>
                  <a:pt x="8473440" y="543560"/>
                </a:lnTo>
                <a:cubicBezTo>
                  <a:pt x="8475133" y="362373"/>
                  <a:pt x="8476827" y="181187"/>
                  <a:pt x="8478520" y="0"/>
                </a:cubicBezTo>
                <a:close/>
              </a:path>
            </a:pathLst>
          </a:cu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61CE85CE-D7C0-4649-BE8B-E1C2992DC2F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25" b="17118"/>
          <a:stretch/>
        </p:blipFill>
        <p:spPr bwMode="auto">
          <a:xfrm>
            <a:off x="7534657" y="6384588"/>
            <a:ext cx="1512666" cy="44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hoek 6">
            <a:extLst>
              <a:ext uri="{FF2B5EF4-FFF2-40B4-BE49-F238E27FC236}">
                <a16:creationId xmlns:a16="http://schemas.microsoft.com/office/drawing/2014/main" id="{981711CB-3069-42D3-9C90-C021168464A0}"/>
              </a:ext>
            </a:extLst>
          </p:cNvPr>
          <p:cNvSpPr/>
          <p:nvPr userDrawn="1"/>
        </p:nvSpPr>
        <p:spPr>
          <a:xfrm>
            <a:off x="0" y="0"/>
            <a:ext cx="12192000" cy="94865"/>
          </a:xfrm>
          <a:prstGeom prst="rect">
            <a:avLst/>
          </a:pr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7B2EEF-4D68-7029-0323-001DE565E33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1975" y="6363087"/>
            <a:ext cx="2722533" cy="45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" userDrawn="1">
          <p15:clr>
            <a:srgbClr val="F26B43"/>
          </p15:clr>
        </p15:guide>
        <p15:guide id="2" orient="horz" pos="3744" userDrawn="1">
          <p15:clr>
            <a:srgbClr val="F26B43"/>
          </p15:clr>
        </p15:guide>
        <p15:guide id="3" pos="480" userDrawn="1">
          <p15:clr>
            <a:srgbClr val="F26B43"/>
          </p15:clr>
        </p15:guide>
        <p15:guide id="4" pos="72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95B0DFD-D262-453F-BB1E-56623533DB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2" name="Rechthoek 6">
            <a:extLst>
              <a:ext uri="{FF2B5EF4-FFF2-40B4-BE49-F238E27FC236}">
                <a16:creationId xmlns:a16="http://schemas.microsoft.com/office/drawing/2014/main" id="{EEF15D85-2358-4394-9578-2422A053D8DA}"/>
              </a:ext>
            </a:extLst>
          </p:cNvPr>
          <p:cNvSpPr/>
          <p:nvPr userDrawn="1"/>
        </p:nvSpPr>
        <p:spPr>
          <a:xfrm>
            <a:off x="0" y="0"/>
            <a:ext cx="12192000" cy="94865"/>
          </a:xfrm>
          <a:prstGeom prst="rect">
            <a:avLst/>
          </a:pr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D0DBBF7-2416-42C2-96D4-5925DCA54373}"/>
              </a:ext>
            </a:extLst>
          </p:cNvPr>
          <p:cNvSpPr/>
          <p:nvPr userDrawn="1"/>
        </p:nvSpPr>
        <p:spPr>
          <a:xfrm flipH="1">
            <a:off x="-4" y="6314440"/>
            <a:ext cx="11774414" cy="543560"/>
          </a:xfrm>
          <a:custGeom>
            <a:avLst/>
            <a:gdLst>
              <a:gd name="connsiteX0" fmla="*/ 8478520 w 8478520"/>
              <a:gd name="connsiteY0" fmla="*/ 0 h 543560"/>
              <a:gd name="connsiteX1" fmla="*/ 401320 w 8478520"/>
              <a:gd name="connsiteY1" fmla="*/ 0 h 543560"/>
              <a:gd name="connsiteX2" fmla="*/ 0 w 8478520"/>
              <a:gd name="connsiteY2" fmla="*/ 543560 h 543560"/>
              <a:gd name="connsiteX3" fmla="*/ 8473440 w 8478520"/>
              <a:gd name="connsiteY3" fmla="*/ 543560 h 543560"/>
              <a:gd name="connsiteX4" fmla="*/ 8478520 w 8478520"/>
              <a:gd name="connsiteY4" fmla="*/ 0 h 54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8520" h="543560">
                <a:moveTo>
                  <a:pt x="8478520" y="0"/>
                </a:moveTo>
                <a:lnTo>
                  <a:pt x="401320" y="0"/>
                </a:lnTo>
                <a:lnTo>
                  <a:pt x="0" y="543560"/>
                </a:lnTo>
                <a:lnTo>
                  <a:pt x="8473440" y="543560"/>
                </a:lnTo>
                <a:cubicBezTo>
                  <a:pt x="8475133" y="362373"/>
                  <a:pt x="8476827" y="181187"/>
                  <a:pt x="8478520" y="0"/>
                </a:cubicBezTo>
                <a:close/>
              </a:path>
            </a:pathLst>
          </a:cu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pic>
        <p:nvPicPr>
          <p:cNvPr id="5" name="Picture 4" descr="A white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05295A07-E8B5-E5D2-E498-3D9CA0D29E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65" y="6373732"/>
            <a:ext cx="529562" cy="424976"/>
          </a:xfrm>
          <a:prstGeom prst="rect">
            <a:avLst/>
          </a:prstGeom>
        </p:spPr>
      </p:pic>
      <p:pic>
        <p:nvPicPr>
          <p:cNvPr id="8" name="Picture 7" descr="A red x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D467AC63-8361-6663-5A28-1D392E3C365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7717" y="6247727"/>
            <a:ext cx="610272" cy="61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36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15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DD7F346474D43AC2EE20BCE614D56" ma:contentTypeVersion="16" ma:contentTypeDescription="Create a new document." ma:contentTypeScope="" ma:versionID="2be3ae14ec3ebe4c98f6efdcb854e960">
  <xsd:schema xmlns:xsd="http://www.w3.org/2001/XMLSchema" xmlns:xs="http://www.w3.org/2001/XMLSchema" xmlns:p="http://schemas.microsoft.com/office/2006/metadata/properties" xmlns:ns2="04ad97f2-f574-4f99-811b-5ecc4e58eb49" xmlns:ns3="4f84725d-17e2-4f8d-9e9e-337895d7bac8" targetNamespace="http://schemas.microsoft.com/office/2006/metadata/properties" ma:root="true" ma:fieldsID="c3b4371b6daf7c0c25cd2a0fb8fd23a9" ns2:_="" ns3:_="">
    <xsd:import namespace="04ad97f2-f574-4f99-811b-5ecc4e58eb49"/>
    <xsd:import namespace="4f84725d-17e2-4f8d-9e9e-337895d7ba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d97f2-f574-4f99-811b-5ecc4e58eb4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2e99d2d-a177-4851-aab5-fe3551278e93}" ma:internalName="TaxCatchAll" ma:showField="CatchAllData" ma:web="04ad97f2-f574-4f99-811b-5ecc4e58eb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4725d-17e2-4f8d-9e9e-337895d7ba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7130d0e-81aa-447e-aa7c-e6a5c07608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4ad97f2-f574-4f99-811b-5ecc4e58eb49">EP3FJZJX64XE-1287619578-520503</_dlc_DocId>
    <_dlc_DocIdUrl xmlns="04ad97f2-f574-4f99-811b-5ecc4e58eb49">
      <Url>https://virologyeducation.sharepoint.com/sites/Virology-Education/_layouts/15/DocIdRedir.aspx?ID=EP3FJZJX64XE-1287619578-520503</Url>
      <Description>EP3FJZJX64XE-1287619578-520503</Description>
    </_dlc_DocIdUrl>
    <lcf76f155ced4ddcb4097134ff3c332f xmlns="4f84725d-17e2-4f8d-9e9e-337895d7bac8">
      <Terms xmlns="http://schemas.microsoft.com/office/infopath/2007/PartnerControls"/>
    </lcf76f155ced4ddcb4097134ff3c332f>
    <TaxCatchAll xmlns="04ad97f2-f574-4f99-811b-5ecc4e58eb49" xsi:nil="true"/>
  </documentManagement>
</p:properties>
</file>

<file path=customXml/itemProps1.xml><?xml version="1.0" encoding="utf-8"?>
<ds:datastoreItem xmlns:ds="http://schemas.openxmlformats.org/officeDocument/2006/customXml" ds:itemID="{E24CDFB8-4128-463B-AB93-E04965990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d97f2-f574-4f99-811b-5ecc4e58eb49"/>
    <ds:schemaRef ds:uri="4f84725d-17e2-4f8d-9e9e-337895d7ba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112044-2E4F-475A-9AA6-886A25AA6BE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ADB557A-FDFE-44E9-B516-024123E63CA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ECA9AED-45E1-4E80-A012-AEAD2F013235}">
  <ds:schemaRefs>
    <ds:schemaRef ds:uri="http://schemas.microsoft.com/office/2006/metadata/properties"/>
    <ds:schemaRef ds:uri="http://schemas.microsoft.com/office/infopath/2007/PartnerControls"/>
    <ds:schemaRef ds:uri="04ad97f2-f574-4f99-811b-5ecc4e58eb49"/>
    <ds:schemaRef ds:uri="4f84725d-17e2-4f8d-9e9e-337895d7bac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| Virology Education</dc:creator>
  <cp:lastModifiedBy>Christina Moustakaki</cp:lastModifiedBy>
  <cp:revision>27</cp:revision>
  <dcterms:created xsi:type="dcterms:W3CDTF">2020-09-17T14:47:13Z</dcterms:created>
  <dcterms:modified xsi:type="dcterms:W3CDTF">2024-02-08T14:50:03Z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0x01010076DDD7F346474D43AC2EE20BCE614D56</vt:lpwstr>
  </property>
  <property fmtid="{D5CDD505-2E9C-101B-9397-08002B2CF9AE}" pid="3" name="Order">
    <vt:r8>3637700</vt:r8>
  </property>
  <property fmtid="{D5CDD505-2E9C-101B-9397-08002B2CF9AE}" pid="4" name="_dlc_DocIdItemGuid">
    <vt:lpwstr>8a9213f8-f5f3-445e-a06d-1d514f1380e9</vt:lpwstr>
  </property>
</Properties>
</file>